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324" r:id="rId2"/>
    <p:sldId id="326" r:id="rId3"/>
    <p:sldId id="325" r:id="rId4"/>
    <p:sldId id="322" r:id="rId5"/>
    <p:sldId id="323" r:id="rId6"/>
    <p:sldId id="312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BC89EF96-8CEA-46FF-86C4-4CE0E7609802}" styleName="Светлый стиль 3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16D9F66E-5EB9-4882-86FB-DCBF35E3C3E4}" styleName="Средний стиль 4 —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12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D64346D-6C65-4C79-A482-2C55DFF97377}" type="doc">
      <dgm:prSet loTypeId="urn:microsoft.com/office/officeart/2005/8/layout/default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6A2D4C3-371E-46CC-9E11-A085040793E5}">
      <dgm:prSet custT="1"/>
      <dgm:spPr>
        <a:ln>
          <a:solidFill>
            <a:srgbClr val="92D050"/>
          </a:solidFill>
        </a:ln>
      </dgm:spPr>
      <dgm:t>
        <a:bodyPr/>
        <a:lstStyle/>
        <a:p>
          <a:r>
            <a:rPr lang="ru-RU" sz="1800" dirty="0">
              <a:latin typeface="Times New Roman" panose="02020603050405020304" pitchFamily="18" charset="0"/>
              <a:cs typeface="Times New Roman" panose="02020603050405020304" pitchFamily="18" charset="0"/>
            </a:rPr>
            <a:t>Навыки организации командной работы </a:t>
          </a:r>
        </a:p>
      </dgm:t>
    </dgm:pt>
    <dgm:pt modelId="{8FC86313-50D2-4D2A-9074-19CEF9C099EF}" type="parTrans" cxnId="{3B090F75-AD2E-4DE6-91B5-C39555A46A88}">
      <dgm:prSet/>
      <dgm:spPr/>
      <dgm:t>
        <a:bodyPr/>
        <a:lstStyle/>
        <a:p>
          <a:endParaRPr lang="ru-RU"/>
        </a:p>
      </dgm:t>
    </dgm:pt>
    <dgm:pt modelId="{1C232A2A-42D7-4351-8A56-3975F511ECAC}" type="sibTrans" cxnId="{3B090F75-AD2E-4DE6-91B5-C39555A46A88}">
      <dgm:prSet/>
      <dgm:spPr/>
      <dgm:t>
        <a:bodyPr/>
        <a:lstStyle/>
        <a:p>
          <a:endParaRPr lang="ru-RU"/>
        </a:p>
      </dgm:t>
    </dgm:pt>
    <dgm:pt modelId="{EB9FFB57-06ED-4B54-AEDA-3F6A4A679277}">
      <dgm:prSet custT="1"/>
      <dgm:spPr>
        <a:ln>
          <a:solidFill>
            <a:srgbClr val="92D050"/>
          </a:solidFill>
        </a:ln>
      </dgm:spPr>
      <dgm:t>
        <a:bodyPr/>
        <a:lstStyle/>
        <a:p>
          <a:r>
            <a:rPr lang="ru-RU" sz="1800" dirty="0">
              <a:latin typeface="Times New Roman" panose="02020603050405020304" pitchFamily="18" charset="0"/>
              <a:cs typeface="Times New Roman" panose="02020603050405020304" pitchFamily="18" charset="0"/>
            </a:rPr>
            <a:t>Понимание специфики профессиональной деятельности </a:t>
          </a:r>
        </a:p>
      </dgm:t>
    </dgm:pt>
    <dgm:pt modelId="{CB9A5FBE-7EEB-4DDD-B362-5AB714BFD314}" type="parTrans" cxnId="{3CEBDF7E-53B5-46D7-914E-908CC5ACACC0}">
      <dgm:prSet/>
      <dgm:spPr/>
      <dgm:t>
        <a:bodyPr/>
        <a:lstStyle/>
        <a:p>
          <a:endParaRPr lang="ru-RU"/>
        </a:p>
      </dgm:t>
    </dgm:pt>
    <dgm:pt modelId="{9F9E428E-29A1-4813-9EBA-713034162474}" type="sibTrans" cxnId="{3CEBDF7E-53B5-46D7-914E-908CC5ACACC0}">
      <dgm:prSet/>
      <dgm:spPr/>
      <dgm:t>
        <a:bodyPr/>
        <a:lstStyle/>
        <a:p>
          <a:endParaRPr lang="ru-RU"/>
        </a:p>
      </dgm:t>
    </dgm:pt>
    <dgm:pt modelId="{57185B11-7D69-4B0F-843B-8A5C66AD35FE}">
      <dgm:prSet custT="1"/>
      <dgm:spPr>
        <a:ln>
          <a:solidFill>
            <a:srgbClr val="92D050"/>
          </a:solidFill>
        </a:ln>
      </dgm:spPr>
      <dgm:t>
        <a:bodyPr/>
        <a:lstStyle/>
        <a:p>
          <a:r>
            <a:rPr lang="ru-RU" sz="1800" dirty="0">
              <a:latin typeface="Times New Roman" panose="02020603050405020304" pitchFamily="18" charset="0"/>
              <a:cs typeface="Times New Roman" panose="02020603050405020304" pitchFamily="18" charset="0"/>
            </a:rPr>
            <a:t>Развитие предпрофессиональных компетенций</a:t>
          </a:r>
        </a:p>
      </dgm:t>
    </dgm:pt>
    <dgm:pt modelId="{971CED75-40D1-4B79-9BB1-9BF194D14903}" type="parTrans" cxnId="{05938D58-99A1-41FA-A200-68319F604DA5}">
      <dgm:prSet/>
      <dgm:spPr/>
      <dgm:t>
        <a:bodyPr/>
        <a:lstStyle/>
        <a:p>
          <a:endParaRPr lang="ru-RU"/>
        </a:p>
      </dgm:t>
    </dgm:pt>
    <dgm:pt modelId="{0ED72DD8-BDF6-49C6-BBB1-CF50E6664134}" type="sibTrans" cxnId="{05938D58-99A1-41FA-A200-68319F604DA5}">
      <dgm:prSet/>
      <dgm:spPr/>
      <dgm:t>
        <a:bodyPr/>
        <a:lstStyle/>
        <a:p>
          <a:endParaRPr lang="ru-RU"/>
        </a:p>
      </dgm:t>
    </dgm:pt>
    <dgm:pt modelId="{1218093D-6F90-423B-BB9F-58D10CC053E7}">
      <dgm:prSet custT="1"/>
      <dgm:spPr>
        <a:ln>
          <a:solidFill>
            <a:srgbClr val="92D050"/>
          </a:solidFill>
        </a:ln>
      </dgm:spPr>
      <dgm:t>
        <a:bodyPr/>
        <a:lstStyle/>
        <a:p>
          <a:r>
            <a:rPr lang="ru-RU" sz="1800" dirty="0">
              <a:latin typeface="Times New Roman" panose="02020603050405020304" pitchFamily="18" charset="0"/>
              <a:cs typeface="Times New Roman" panose="02020603050405020304" pitchFamily="18" charset="0"/>
            </a:rPr>
            <a:t>Повышение интереса к научной и творческой деятельности</a:t>
          </a:r>
        </a:p>
      </dgm:t>
    </dgm:pt>
    <dgm:pt modelId="{83A7D1E6-2E37-48F6-903E-9E4DE5A0DB4A}" type="parTrans" cxnId="{E7D71B18-016D-4FAE-B5C7-2EF3F3D1574B}">
      <dgm:prSet/>
      <dgm:spPr/>
      <dgm:t>
        <a:bodyPr/>
        <a:lstStyle/>
        <a:p>
          <a:endParaRPr lang="ru-RU"/>
        </a:p>
      </dgm:t>
    </dgm:pt>
    <dgm:pt modelId="{A2BB09BF-B3A9-4DC5-BA19-6E0BFD26CEA2}" type="sibTrans" cxnId="{E7D71B18-016D-4FAE-B5C7-2EF3F3D1574B}">
      <dgm:prSet/>
      <dgm:spPr/>
      <dgm:t>
        <a:bodyPr/>
        <a:lstStyle/>
        <a:p>
          <a:endParaRPr lang="ru-RU"/>
        </a:p>
      </dgm:t>
    </dgm:pt>
    <dgm:pt modelId="{C41A517C-3DD6-4336-95D6-B2D88A6DD397}">
      <dgm:prSet custT="1"/>
      <dgm:spPr>
        <a:ln>
          <a:solidFill>
            <a:srgbClr val="92D050"/>
          </a:solidFill>
        </a:ln>
      </dgm:spPr>
      <dgm:t>
        <a:bodyPr/>
        <a:lstStyle/>
        <a:p>
          <a:r>
            <a:rPr lang="ru-RU" sz="1800" dirty="0">
              <a:latin typeface="Times New Roman" panose="02020603050405020304" pitchFamily="18" charset="0"/>
              <a:cs typeface="Times New Roman" panose="02020603050405020304" pitchFamily="18" charset="0"/>
            </a:rPr>
            <a:t>Мотивация к получению высшего образования</a:t>
          </a:r>
        </a:p>
      </dgm:t>
    </dgm:pt>
    <dgm:pt modelId="{63FD761A-0C83-4559-82FD-AEB0C802F386}" type="parTrans" cxnId="{768B5C20-9655-4C9D-89C5-84DD139DF44B}">
      <dgm:prSet/>
      <dgm:spPr/>
      <dgm:t>
        <a:bodyPr/>
        <a:lstStyle/>
        <a:p>
          <a:endParaRPr lang="ru-RU"/>
        </a:p>
      </dgm:t>
    </dgm:pt>
    <dgm:pt modelId="{F59785D1-2B1A-47B3-AA59-75C84BD9026D}" type="sibTrans" cxnId="{768B5C20-9655-4C9D-89C5-84DD139DF44B}">
      <dgm:prSet/>
      <dgm:spPr/>
      <dgm:t>
        <a:bodyPr/>
        <a:lstStyle/>
        <a:p>
          <a:endParaRPr lang="ru-RU"/>
        </a:p>
      </dgm:t>
    </dgm:pt>
    <dgm:pt modelId="{09F17E27-77A2-4946-BC4A-E7F5FD6FCA14}">
      <dgm:prSet custT="1"/>
      <dgm:spPr>
        <a:ln>
          <a:solidFill>
            <a:srgbClr val="92D050"/>
          </a:solidFill>
        </a:ln>
      </dgm:spPr>
      <dgm:t>
        <a:bodyPr/>
        <a:lstStyle/>
        <a:p>
          <a:r>
            <a:rPr lang="ru-RU" sz="1800" dirty="0">
              <a:latin typeface="Times New Roman" panose="02020603050405020304" pitchFamily="18" charset="0"/>
              <a:cs typeface="Times New Roman" panose="02020603050405020304" pitchFamily="18" charset="0"/>
            </a:rPr>
            <a:t>Привлечение одаренных  ребят к обучению в ЮФУ</a:t>
          </a:r>
        </a:p>
      </dgm:t>
    </dgm:pt>
    <dgm:pt modelId="{4B4E5A75-85E9-4706-A82C-FCB4672EC097}" type="parTrans" cxnId="{6629D5E8-6680-4F2B-AD7A-A70FF0699215}">
      <dgm:prSet/>
      <dgm:spPr/>
      <dgm:t>
        <a:bodyPr/>
        <a:lstStyle/>
        <a:p>
          <a:endParaRPr lang="ru-RU"/>
        </a:p>
      </dgm:t>
    </dgm:pt>
    <dgm:pt modelId="{5A916CDA-7F12-415E-8835-96859C356C1D}" type="sibTrans" cxnId="{6629D5E8-6680-4F2B-AD7A-A70FF0699215}">
      <dgm:prSet/>
      <dgm:spPr/>
      <dgm:t>
        <a:bodyPr/>
        <a:lstStyle/>
        <a:p>
          <a:endParaRPr lang="ru-RU"/>
        </a:p>
      </dgm:t>
    </dgm:pt>
    <dgm:pt modelId="{07A73524-7030-40B8-A164-085901A6DEB9}" type="pres">
      <dgm:prSet presAssocID="{CD64346D-6C65-4C79-A482-2C55DFF97377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ECCB89D-A7F7-4E12-AE80-55899CB816C7}" type="pres">
      <dgm:prSet presAssocID="{56A2D4C3-371E-46CC-9E11-A085040793E5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DCA1585-C016-4A58-BABB-BC2D50C60FC8}" type="pres">
      <dgm:prSet presAssocID="{1C232A2A-42D7-4351-8A56-3975F511ECAC}" presName="sibTrans" presStyleCnt="0"/>
      <dgm:spPr/>
    </dgm:pt>
    <dgm:pt modelId="{EC138D75-B0B8-42D3-BD79-1CDD9274BBA8}" type="pres">
      <dgm:prSet presAssocID="{EB9FFB57-06ED-4B54-AEDA-3F6A4A679277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7A5888F-B757-437E-B5FD-42758D11D5AE}" type="pres">
      <dgm:prSet presAssocID="{9F9E428E-29A1-4813-9EBA-713034162474}" presName="sibTrans" presStyleCnt="0"/>
      <dgm:spPr/>
    </dgm:pt>
    <dgm:pt modelId="{98AD91C3-68B1-403A-AA76-9572EE122297}" type="pres">
      <dgm:prSet presAssocID="{57185B11-7D69-4B0F-843B-8A5C66AD35FE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BF7061B-6EA7-4ACD-BE76-437631381D68}" type="pres">
      <dgm:prSet presAssocID="{0ED72DD8-BDF6-49C6-BBB1-CF50E6664134}" presName="sibTrans" presStyleCnt="0"/>
      <dgm:spPr/>
    </dgm:pt>
    <dgm:pt modelId="{0F46E1B2-D0A3-41E6-AF8A-CA4FD4C7AAF1}" type="pres">
      <dgm:prSet presAssocID="{1218093D-6F90-423B-BB9F-58D10CC053E7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2782242-159B-4743-A533-C7AD329ECE02}" type="pres">
      <dgm:prSet presAssocID="{A2BB09BF-B3A9-4DC5-BA19-6E0BFD26CEA2}" presName="sibTrans" presStyleCnt="0"/>
      <dgm:spPr/>
    </dgm:pt>
    <dgm:pt modelId="{ECD003C6-FEA9-45B4-B16D-7A110C61CD19}" type="pres">
      <dgm:prSet presAssocID="{C41A517C-3DD6-4336-95D6-B2D88A6DD397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64F7B76-ACDF-4A13-AF1B-4203B2B66E82}" type="pres">
      <dgm:prSet presAssocID="{F59785D1-2B1A-47B3-AA59-75C84BD9026D}" presName="sibTrans" presStyleCnt="0"/>
      <dgm:spPr/>
    </dgm:pt>
    <dgm:pt modelId="{B88A37DA-363E-4864-846B-E0EC9D780E9E}" type="pres">
      <dgm:prSet presAssocID="{09F17E27-77A2-4946-BC4A-E7F5FD6FCA14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455DEFA-0FA8-4568-8768-57D191AA4E96}" type="presOf" srcId="{CD64346D-6C65-4C79-A482-2C55DFF97377}" destId="{07A73524-7030-40B8-A164-085901A6DEB9}" srcOrd="0" destOrd="0" presId="urn:microsoft.com/office/officeart/2005/8/layout/default"/>
    <dgm:cxn modelId="{E88A059E-DD3E-485D-B1A5-B5290E9056C7}" type="presOf" srcId="{1218093D-6F90-423B-BB9F-58D10CC053E7}" destId="{0F46E1B2-D0A3-41E6-AF8A-CA4FD4C7AAF1}" srcOrd="0" destOrd="0" presId="urn:microsoft.com/office/officeart/2005/8/layout/default"/>
    <dgm:cxn modelId="{05938D58-99A1-41FA-A200-68319F604DA5}" srcId="{CD64346D-6C65-4C79-A482-2C55DFF97377}" destId="{57185B11-7D69-4B0F-843B-8A5C66AD35FE}" srcOrd="2" destOrd="0" parTransId="{971CED75-40D1-4B79-9BB1-9BF194D14903}" sibTransId="{0ED72DD8-BDF6-49C6-BBB1-CF50E6664134}"/>
    <dgm:cxn modelId="{29082D35-963A-4DC5-B25A-5D1ED1B57D0B}" type="presOf" srcId="{09F17E27-77A2-4946-BC4A-E7F5FD6FCA14}" destId="{B88A37DA-363E-4864-846B-E0EC9D780E9E}" srcOrd="0" destOrd="0" presId="urn:microsoft.com/office/officeart/2005/8/layout/default"/>
    <dgm:cxn modelId="{3CEBDF7E-53B5-46D7-914E-908CC5ACACC0}" srcId="{CD64346D-6C65-4C79-A482-2C55DFF97377}" destId="{EB9FFB57-06ED-4B54-AEDA-3F6A4A679277}" srcOrd="1" destOrd="0" parTransId="{CB9A5FBE-7EEB-4DDD-B362-5AB714BFD314}" sibTransId="{9F9E428E-29A1-4813-9EBA-713034162474}"/>
    <dgm:cxn modelId="{E7D71B18-016D-4FAE-B5C7-2EF3F3D1574B}" srcId="{CD64346D-6C65-4C79-A482-2C55DFF97377}" destId="{1218093D-6F90-423B-BB9F-58D10CC053E7}" srcOrd="3" destOrd="0" parTransId="{83A7D1E6-2E37-48F6-903E-9E4DE5A0DB4A}" sibTransId="{A2BB09BF-B3A9-4DC5-BA19-6E0BFD26CEA2}"/>
    <dgm:cxn modelId="{6629D5E8-6680-4F2B-AD7A-A70FF0699215}" srcId="{CD64346D-6C65-4C79-A482-2C55DFF97377}" destId="{09F17E27-77A2-4946-BC4A-E7F5FD6FCA14}" srcOrd="5" destOrd="0" parTransId="{4B4E5A75-85E9-4706-A82C-FCB4672EC097}" sibTransId="{5A916CDA-7F12-415E-8835-96859C356C1D}"/>
    <dgm:cxn modelId="{768B5C20-9655-4C9D-89C5-84DD139DF44B}" srcId="{CD64346D-6C65-4C79-A482-2C55DFF97377}" destId="{C41A517C-3DD6-4336-95D6-B2D88A6DD397}" srcOrd="4" destOrd="0" parTransId="{63FD761A-0C83-4559-82FD-AEB0C802F386}" sibTransId="{F59785D1-2B1A-47B3-AA59-75C84BD9026D}"/>
    <dgm:cxn modelId="{5D179AA3-B98F-4B3B-8549-2BA2FA5B3DB8}" type="presOf" srcId="{C41A517C-3DD6-4336-95D6-B2D88A6DD397}" destId="{ECD003C6-FEA9-45B4-B16D-7A110C61CD19}" srcOrd="0" destOrd="0" presId="urn:microsoft.com/office/officeart/2005/8/layout/default"/>
    <dgm:cxn modelId="{451A3773-4C3C-4EEE-B93F-2FDCEFB58A09}" type="presOf" srcId="{EB9FFB57-06ED-4B54-AEDA-3F6A4A679277}" destId="{EC138D75-B0B8-42D3-BD79-1CDD9274BBA8}" srcOrd="0" destOrd="0" presId="urn:microsoft.com/office/officeart/2005/8/layout/default"/>
    <dgm:cxn modelId="{627DE90B-3D89-4CC8-8A07-5A4E0F0CC56F}" type="presOf" srcId="{57185B11-7D69-4B0F-843B-8A5C66AD35FE}" destId="{98AD91C3-68B1-403A-AA76-9572EE122297}" srcOrd="0" destOrd="0" presId="urn:microsoft.com/office/officeart/2005/8/layout/default"/>
    <dgm:cxn modelId="{3B090F75-AD2E-4DE6-91B5-C39555A46A88}" srcId="{CD64346D-6C65-4C79-A482-2C55DFF97377}" destId="{56A2D4C3-371E-46CC-9E11-A085040793E5}" srcOrd="0" destOrd="0" parTransId="{8FC86313-50D2-4D2A-9074-19CEF9C099EF}" sibTransId="{1C232A2A-42D7-4351-8A56-3975F511ECAC}"/>
    <dgm:cxn modelId="{DB6D421A-1943-4B73-B294-F11BFB61C6F3}" type="presOf" srcId="{56A2D4C3-371E-46CC-9E11-A085040793E5}" destId="{BECCB89D-A7F7-4E12-AE80-55899CB816C7}" srcOrd="0" destOrd="0" presId="urn:microsoft.com/office/officeart/2005/8/layout/default"/>
    <dgm:cxn modelId="{FE8AEFF2-3F8E-42F6-BDF0-00FA215F15D7}" type="presParOf" srcId="{07A73524-7030-40B8-A164-085901A6DEB9}" destId="{BECCB89D-A7F7-4E12-AE80-55899CB816C7}" srcOrd="0" destOrd="0" presId="urn:microsoft.com/office/officeart/2005/8/layout/default"/>
    <dgm:cxn modelId="{767C5D9F-83A3-4005-91C0-0CBFD8917BA6}" type="presParOf" srcId="{07A73524-7030-40B8-A164-085901A6DEB9}" destId="{EDCA1585-C016-4A58-BABB-BC2D50C60FC8}" srcOrd="1" destOrd="0" presId="urn:microsoft.com/office/officeart/2005/8/layout/default"/>
    <dgm:cxn modelId="{A67EE219-8F0C-4279-AD37-64EAA05C9F4F}" type="presParOf" srcId="{07A73524-7030-40B8-A164-085901A6DEB9}" destId="{EC138D75-B0B8-42D3-BD79-1CDD9274BBA8}" srcOrd="2" destOrd="0" presId="urn:microsoft.com/office/officeart/2005/8/layout/default"/>
    <dgm:cxn modelId="{45118D35-63A3-483E-97F8-8E1A9D5B2783}" type="presParOf" srcId="{07A73524-7030-40B8-A164-085901A6DEB9}" destId="{37A5888F-B757-437E-B5FD-42758D11D5AE}" srcOrd="3" destOrd="0" presId="urn:microsoft.com/office/officeart/2005/8/layout/default"/>
    <dgm:cxn modelId="{70BDE0B6-33F9-417D-8433-015015DF1C8E}" type="presParOf" srcId="{07A73524-7030-40B8-A164-085901A6DEB9}" destId="{98AD91C3-68B1-403A-AA76-9572EE122297}" srcOrd="4" destOrd="0" presId="urn:microsoft.com/office/officeart/2005/8/layout/default"/>
    <dgm:cxn modelId="{0EA02D3F-0CCF-4081-83C4-3B75F54332A9}" type="presParOf" srcId="{07A73524-7030-40B8-A164-085901A6DEB9}" destId="{9BF7061B-6EA7-4ACD-BE76-437631381D68}" srcOrd="5" destOrd="0" presId="urn:microsoft.com/office/officeart/2005/8/layout/default"/>
    <dgm:cxn modelId="{5C6D2A53-47FE-42C5-8B8A-DC53F5AE4CD0}" type="presParOf" srcId="{07A73524-7030-40B8-A164-085901A6DEB9}" destId="{0F46E1B2-D0A3-41E6-AF8A-CA4FD4C7AAF1}" srcOrd="6" destOrd="0" presId="urn:microsoft.com/office/officeart/2005/8/layout/default"/>
    <dgm:cxn modelId="{32CE44F2-C40F-4847-BA66-A4AA282A79E2}" type="presParOf" srcId="{07A73524-7030-40B8-A164-085901A6DEB9}" destId="{D2782242-159B-4743-A533-C7AD329ECE02}" srcOrd="7" destOrd="0" presId="urn:microsoft.com/office/officeart/2005/8/layout/default"/>
    <dgm:cxn modelId="{C618306C-D37C-403A-AC37-8DA723D5C8B2}" type="presParOf" srcId="{07A73524-7030-40B8-A164-085901A6DEB9}" destId="{ECD003C6-FEA9-45B4-B16D-7A110C61CD19}" srcOrd="8" destOrd="0" presId="urn:microsoft.com/office/officeart/2005/8/layout/default"/>
    <dgm:cxn modelId="{AB77CAAE-52AB-460D-B8A9-2ECD3D54DA1E}" type="presParOf" srcId="{07A73524-7030-40B8-A164-085901A6DEB9}" destId="{E64F7B76-ACDF-4A13-AF1B-4203B2B66E82}" srcOrd="9" destOrd="0" presId="urn:microsoft.com/office/officeart/2005/8/layout/default"/>
    <dgm:cxn modelId="{8C8A3BE1-1B18-4205-BDF8-4B7CA94AD5DF}" type="presParOf" srcId="{07A73524-7030-40B8-A164-085901A6DEB9}" destId="{B88A37DA-363E-4864-846B-E0EC9D780E9E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DA2AC29-40BF-4D01-BFF2-CA6437A48252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44C22EA-9C60-4888-A49F-3436B1CE6A1B}">
      <dgm:prSet phldrT="[Текст]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>
        <a:solidFill>
          <a:schemeClr val="accent6">
            <a:lumMod val="20000"/>
            <a:lumOff val="80000"/>
          </a:schemeClr>
        </a:solidFill>
      </dgm:spPr>
      <dgm:t>
        <a:bodyPr/>
        <a:lstStyle/>
        <a:p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Посещение мероприятий факультета управления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4707471-E863-4BBE-9DC1-0564F1627BB5}" type="parTrans" cxnId="{7D997D61-A4F6-4554-A8D9-446120A6350D}">
      <dgm:prSet/>
      <dgm:spPr/>
      <dgm:t>
        <a:bodyPr/>
        <a:lstStyle/>
        <a:p>
          <a:endParaRPr lang="ru-RU"/>
        </a:p>
      </dgm:t>
    </dgm:pt>
    <dgm:pt modelId="{A0FAF3DD-A97D-4C11-842E-64D64FD2A04D}" type="sibTrans" cxnId="{7D997D61-A4F6-4554-A8D9-446120A6350D}">
      <dgm:prSet/>
      <dgm:spPr/>
      <dgm:t>
        <a:bodyPr/>
        <a:lstStyle/>
        <a:p>
          <a:endParaRPr lang="ru-RU"/>
        </a:p>
      </dgm:t>
    </dgm:pt>
    <dgm:pt modelId="{EA26F3A2-B692-4EBB-9264-13F2D2AD6DDA}">
      <dgm:prSet phldrT="[Текст]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>
        <a:solidFill>
          <a:schemeClr val="accent6">
            <a:lumMod val="20000"/>
            <a:lumOff val="80000"/>
          </a:schemeClr>
        </a:solidFill>
      </dgm:spPr>
      <dgm:t>
        <a:bodyPr/>
        <a:lstStyle/>
        <a:p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Деловая игра «Управленец: навыки и качества современного руководителя»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49365EE-A278-4FDD-A4DA-4ABA88C732B3}" type="parTrans" cxnId="{5E6A14EE-7C42-4903-ACA5-DC640CA47893}">
      <dgm:prSet/>
      <dgm:spPr/>
      <dgm:t>
        <a:bodyPr/>
        <a:lstStyle/>
        <a:p>
          <a:endParaRPr lang="ru-RU"/>
        </a:p>
      </dgm:t>
    </dgm:pt>
    <dgm:pt modelId="{E610079F-571A-4A51-B521-CF8D5ABAA2F8}" type="sibTrans" cxnId="{5E6A14EE-7C42-4903-ACA5-DC640CA47893}">
      <dgm:prSet/>
      <dgm:spPr/>
      <dgm:t>
        <a:bodyPr/>
        <a:lstStyle/>
        <a:p>
          <a:endParaRPr lang="ru-RU"/>
        </a:p>
      </dgm:t>
    </dgm:pt>
    <dgm:pt modelId="{F57DB19E-2D21-4470-AE97-7C834B7E9A81}">
      <dgm:prSet phldrT="[Текст]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>
        <a:solidFill>
          <a:schemeClr val="accent6">
            <a:lumMod val="20000"/>
            <a:lumOff val="80000"/>
          </a:schemeClr>
        </a:solidFill>
      </dgm:spPr>
      <dgm:t>
        <a:bodyPr/>
        <a:lstStyle/>
        <a:p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Деловая игра «Поиск новых идей»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0414151-131B-4948-82E3-8CAD591C1825}" type="parTrans" cxnId="{B31CE054-E673-4F22-9D02-DD2A347B3E7E}">
      <dgm:prSet/>
      <dgm:spPr/>
      <dgm:t>
        <a:bodyPr/>
        <a:lstStyle/>
        <a:p>
          <a:endParaRPr lang="ru-RU"/>
        </a:p>
      </dgm:t>
    </dgm:pt>
    <dgm:pt modelId="{D6503875-4A5B-4B36-AEA4-06A74F673E6E}" type="sibTrans" cxnId="{B31CE054-E673-4F22-9D02-DD2A347B3E7E}">
      <dgm:prSet/>
      <dgm:spPr/>
      <dgm:t>
        <a:bodyPr/>
        <a:lstStyle/>
        <a:p>
          <a:endParaRPr lang="ru-RU"/>
        </a:p>
      </dgm:t>
    </dgm:pt>
    <dgm:pt modelId="{DBC095E6-DB70-474E-B9A3-920E212D4D48}">
      <dgm:prSet phldrT="[Текст]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>
        <a:solidFill>
          <a:schemeClr val="accent6">
            <a:lumMod val="20000"/>
            <a:lumOff val="80000"/>
          </a:schemeClr>
        </a:solidFill>
      </dgm:spPr>
      <dgm:t>
        <a:bodyPr/>
        <a:lstStyle/>
        <a:p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Деловая игра «Управление финансами»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BD7AD25-E4E9-4268-A6A9-9A36854912B8}" type="parTrans" cxnId="{4C7E1361-E8C2-4A02-A233-B4823B708687}">
      <dgm:prSet/>
      <dgm:spPr/>
      <dgm:t>
        <a:bodyPr/>
        <a:lstStyle/>
        <a:p>
          <a:endParaRPr lang="ru-RU"/>
        </a:p>
      </dgm:t>
    </dgm:pt>
    <dgm:pt modelId="{AC504F21-0FDD-45D0-A267-4247C41AB629}" type="sibTrans" cxnId="{4C7E1361-E8C2-4A02-A233-B4823B708687}">
      <dgm:prSet/>
      <dgm:spPr/>
      <dgm:t>
        <a:bodyPr/>
        <a:lstStyle/>
        <a:p>
          <a:endParaRPr lang="ru-RU"/>
        </a:p>
      </dgm:t>
    </dgm:pt>
    <dgm:pt modelId="{D1DE8FE8-C638-4C9C-B4E5-235D53A4E62A}">
      <dgm:prSet phldrT="[Текст]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>
        <a:solidFill>
          <a:schemeClr val="accent6">
            <a:lumMod val="20000"/>
            <a:lumOff val="80000"/>
          </a:schemeClr>
        </a:solidFill>
      </dgm:spPr>
      <dgm:t>
        <a:bodyPr/>
        <a:lstStyle/>
        <a:p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Подготовка и представление проекта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536E3A8-5065-4149-BFD8-754ABB1E3BB5}" type="parTrans" cxnId="{F265C620-399D-4F52-9B26-1C7E19E28264}">
      <dgm:prSet/>
      <dgm:spPr/>
      <dgm:t>
        <a:bodyPr/>
        <a:lstStyle/>
        <a:p>
          <a:endParaRPr lang="ru-RU"/>
        </a:p>
      </dgm:t>
    </dgm:pt>
    <dgm:pt modelId="{20D3A244-89DB-40C0-A432-C5A1B52C1B07}" type="sibTrans" cxnId="{F265C620-399D-4F52-9B26-1C7E19E28264}">
      <dgm:prSet/>
      <dgm:spPr/>
      <dgm:t>
        <a:bodyPr/>
        <a:lstStyle/>
        <a:p>
          <a:endParaRPr lang="ru-RU"/>
        </a:p>
      </dgm:t>
    </dgm:pt>
    <dgm:pt modelId="{A10FAC6F-D2BC-46FE-A566-8E625C2CC6DE}">
      <dgm:prSet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>
        <a:solidFill>
          <a:schemeClr val="accent6">
            <a:lumMod val="20000"/>
            <a:lumOff val="80000"/>
          </a:schemeClr>
        </a:solidFill>
      </dgm:spPr>
      <dgm:t>
        <a:bodyPr/>
        <a:lstStyle/>
        <a:p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Тренинг 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82A66D1-C92A-477B-8AAD-9B81D93F08A9}" type="parTrans" cxnId="{7860B619-588D-4771-BD41-D28A5E4698E4}">
      <dgm:prSet/>
      <dgm:spPr/>
      <dgm:t>
        <a:bodyPr/>
        <a:lstStyle/>
        <a:p>
          <a:endParaRPr lang="ru-RU"/>
        </a:p>
      </dgm:t>
    </dgm:pt>
    <dgm:pt modelId="{4D37E936-000E-4DDB-9546-9B7EDA46CF7D}" type="sibTrans" cxnId="{7860B619-588D-4771-BD41-D28A5E4698E4}">
      <dgm:prSet/>
      <dgm:spPr/>
      <dgm:t>
        <a:bodyPr/>
        <a:lstStyle/>
        <a:p>
          <a:endParaRPr lang="ru-RU"/>
        </a:p>
      </dgm:t>
    </dgm:pt>
    <dgm:pt modelId="{ED225C7D-B140-4AF9-8041-8A7663951899}">
      <dgm:prSet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>
        <a:solidFill>
          <a:schemeClr val="accent6">
            <a:lumMod val="20000"/>
            <a:lumOff val="80000"/>
          </a:schemeClr>
        </a:solidFill>
      </dgm:spPr>
      <dgm:t>
        <a:bodyPr/>
        <a:lstStyle/>
        <a:p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Лекции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0FC705D-A974-4ADC-A9B3-B8E160BFADD0}" type="parTrans" cxnId="{16BD9D35-231E-4DF6-810F-3BE8B13B6610}">
      <dgm:prSet/>
      <dgm:spPr/>
      <dgm:t>
        <a:bodyPr/>
        <a:lstStyle/>
        <a:p>
          <a:endParaRPr lang="ru-RU"/>
        </a:p>
      </dgm:t>
    </dgm:pt>
    <dgm:pt modelId="{E0EB5AD3-301F-4EA1-A580-7C4672285EFF}" type="sibTrans" cxnId="{16BD9D35-231E-4DF6-810F-3BE8B13B6610}">
      <dgm:prSet/>
      <dgm:spPr/>
      <dgm:t>
        <a:bodyPr/>
        <a:lstStyle/>
        <a:p>
          <a:endParaRPr lang="ru-RU"/>
        </a:p>
      </dgm:t>
    </dgm:pt>
    <dgm:pt modelId="{741A1480-29E5-4471-B50C-257901D0145A}">
      <dgm:prSet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>
        <a:solidFill>
          <a:schemeClr val="accent6">
            <a:lumMod val="20000"/>
            <a:lumOff val="80000"/>
          </a:schemeClr>
        </a:solidFill>
      </dgm:spPr>
      <dgm:t>
        <a:bodyPr/>
        <a:lstStyle/>
        <a:p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Олимпиада по менеджменту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9C32AC4-1A19-40E9-B53B-DD7DDE11729C}" type="parTrans" cxnId="{292DA028-4201-4ADF-97B5-D3F2D817040E}">
      <dgm:prSet/>
      <dgm:spPr/>
      <dgm:t>
        <a:bodyPr/>
        <a:lstStyle/>
        <a:p>
          <a:endParaRPr lang="ru-RU"/>
        </a:p>
      </dgm:t>
    </dgm:pt>
    <dgm:pt modelId="{19B53615-1829-48C7-A1DA-A48143E2E248}" type="sibTrans" cxnId="{292DA028-4201-4ADF-97B5-D3F2D817040E}">
      <dgm:prSet/>
      <dgm:spPr/>
      <dgm:t>
        <a:bodyPr/>
        <a:lstStyle/>
        <a:p>
          <a:endParaRPr lang="ru-RU"/>
        </a:p>
      </dgm:t>
    </dgm:pt>
    <dgm:pt modelId="{C86BA00C-9A69-4F68-A9A2-C73A464C6AE3}" type="pres">
      <dgm:prSet presAssocID="{9DA2AC29-40BF-4D01-BFF2-CA6437A48252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84719C6-5DD1-4D38-AB42-34739D87EBE0}" type="pres">
      <dgm:prSet presAssocID="{844C22EA-9C60-4888-A49F-3436B1CE6A1B}" presName="node" presStyleLbl="node1" presStyleIdx="0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29120A6-1362-4D84-A523-E6C12DA24E1C}" type="pres">
      <dgm:prSet presAssocID="{A0FAF3DD-A97D-4C11-842E-64D64FD2A04D}" presName="sibTrans" presStyleCnt="0"/>
      <dgm:spPr/>
    </dgm:pt>
    <dgm:pt modelId="{C136C9A9-C5FF-4FB8-8F31-D031BA007F54}" type="pres">
      <dgm:prSet presAssocID="{EA26F3A2-B692-4EBB-9264-13F2D2AD6DDA}" presName="node" presStyleLbl="node1" presStyleIdx="1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AD9B7C2-01A3-4182-A209-42A2716E210C}" type="pres">
      <dgm:prSet presAssocID="{E610079F-571A-4A51-B521-CF8D5ABAA2F8}" presName="sibTrans" presStyleCnt="0"/>
      <dgm:spPr/>
    </dgm:pt>
    <dgm:pt modelId="{9FB54A0F-BC38-4A47-BF74-8753940E418D}" type="pres">
      <dgm:prSet presAssocID="{F57DB19E-2D21-4470-AE97-7C834B7E9A81}" presName="node" presStyleLbl="node1" presStyleIdx="2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207EE31-C0AC-467B-9A38-2E399B71124B}" type="pres">
      <dgm:prSet presAssocID="{D6503875-4A5B-4B36-AEA4-06A74F673E6E}" presName="sibTrans" presStyleCnt="0"/>
      <dgm:spPr/>
    </dgm:pt>
    <dgm:pt modelId="{4E783FD9-0397-4228-B079-3F3607D06A93}" type="pres">
      <dgm:prSet presAssocID="{DBC095E6-DB70-474E-B9A3-920E212D4D48}" presName="node" presStyleLbl="node1" presStyleIdx="3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3EB2779-3FFD-4F6E-A6CF-EC03AD15738A}" type="pres">
      <dgm:prSet presAssocID="{AC504F21-0FDD-45D0-A267-4247C41AB629}" presName="sibTrans" presStyleCnt="0"/>
      <dgm:spPr/>
    </dgm:pt>
    <dgm:pt modelId="{E9A6455E-8C85-4219-A74E-C4C236459AFB}" type="pres">
      <dgm:prSet presAssocID="{D1DE8FE8-C638-4C9C-B4E5-235D53A4E62A}" presName="node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6B98A29-A52E-4EDD-BABA-0243DDAEBCF6}" type="pres">
      <dgm:prSet presAssocID="{20D3A244-89DB-40C0-A432-C5A1B52C1B07}" presName="sibTrans" presStyleCnt="0"/>
      <dgm:spPr/>
    </dgm:pt>
    <dgm:pt modelId="{454A6EAF-1869-44E1-9DE5-162C52A81BA5}" type="pres">
      <dgm:prSet presAssocID="{A10FAC6F-D2BC-46FE-A566-8E625C2CC6DE}" presName="node" presStyleLbl="node1" presStyleIdx="5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E7D2204-685C-434F-BCFE-E516F857308B}" type="pres">
      <dgm:prSet presAssocID="{4D37E936-000E-4DDB-9546-9B7EDA46CF7D}" presName="sibTrans" presStyleCnt="0"/>
      <dgm:spPr/>
    </dgm:pt>
    <dgm:pt modelId="{FD962568-3787-4EA1-A917-16AFF6C6F953}" type="pres">
      <dgm:prSet presAssocID="{ED225C7D-B140-4AF9-8041-8A7663951899}" presName="node" presStyleLbl="node1" presStyleIdx="6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022289A-9128-42CC-9EBC-18D83C49BF7C}" type="pres">
      <dgm:prSet presAssocID="{E0EB5AD3-301F-4EA1-A580-7C4672285EFF}" presName="sibTrans" presStyleCnt="0"/>
      <dgm:spPr/>
    </dgm:pt>
    <dgm:pt modelId="{07430496-7BDE-4A8A-B710-DE8E0AF22974}" type="pres">
      <dgm:prSet presAssocID="{741A1480-29E5-4471-B50C-257901D0145A}" presName="node" presStyleLbl="node1" presStyleIdx="7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90A07FE-6D01-4ABB-A2A2-2497CDE6D465}" type="presOf" srcId="{A10FAC6F-D2BC-46FE-A566-8E625C2CC6DE}" destId="{454A6EAF-1869-44E1-9DE5-162C52A81BA5}" srcOrd="0" destOrd="0" presId="urn:microsoft.com/office/officeart/2005/8/layout/default"/>
    <dgm:cxn modelId="{292DA028-4201-4ADF-97B5-D3F2D817040E}" srcId="{9DA2AC29-40BF-4D01-BFF2-CA6437A48252}" destId="{741A1480-29E5-4471-B50C-257901D0145A}" srcOrd="7" destOrd="0" parTransId="{89C32AC4-1A19-40E9-B53B-DD7DDE11729C}" sibTransId="{19B53615-1829-48C7-A1DA-A48143E2E248}"/>
    <dgm:cxn modelId="{E97D305B-D7A5-4B31-ABD3-FABFB482A4BE}" type="presOf" srcId="{DBC095E6-DB70-474E-B9A3-920E212D4D48}" destId="{4E783FD9-0397-4228-B079-3F3607D06A93}" srcOrd="0" destOrd="0" presId="urn:microsoft.com/office/officeart/2005/8/layout/default"/>
    <dgm:cxn modelId="{63E18D61-8FC9-4941-9044-CE20E5860A1D}" type="presOf" srcId="{F57DB19E-2D21-4470-AE97-7C834B7E9A81}" destId="{9FB54A0F-BC38-4A47-BF74-8753940E418D}" srcOrd="0" destOrd="0" presId="urn:microsoft.com/office/officeart/2005/8/layout/default"/>
    <dgm:cxn modelId="{6A3A362E-CBE7-4C33-92EE-33F73F10CC03}" type="presOf" srcId="{741A1480-29E5-4471-B50C-257901D0145A}" destId="{07430496-7BDE-4A8A-B710-DE8E0AF22974}" srcOrd="0" destOrd="0" presId="urn:microsoft.com/office/officeart/2005/8/layout/default"/>
    <dgm:cxn modelId="{6CF907F0-DB1D-4E1D-9035-A7B1CAF17AD0}" type="presOf" srcId="{ED225C7D-B140-4AF9-8041-8A7663951899}" destId="{FD962568-3787-4EA1-A917-16AFF6C6F953}" srcOrd="0" destOrd="0" presId="urn:microsoft.com/office/officeart/2005/8/layout/default"/>
    <dgm:cxn modelId="{16BD9D35-231E-4DF6-810F-3BE8B13B6610}" srcId="{9DA2AC29-40BF-4D01-BFF2-CA6437A48252}" destId="{ED225C7D-B140-4AF9-8041-8A7663951899}" srcOrd="6" destOrd="0" parTransId="{80FC705D-A974-4ADC-A9B3-B8E160BFADD0}" sibTransId="{E0EB5AD3-301F-4EA1-A580-7C4672285EFF}"/>
    <dgm:cxn modelId="{7D997D61-A4F6-4554-A8D9-446120A6350D}" srcId="{9DA2AC29-40BF-4D01-BFF2-CA6437A48252}" destId="{844C22EA-9C60-4888-A49F-3436B1CE6A1B}" srcOrd="0" destOrd="0" parTransId="{14707471-E863-4BBE-9DC1-0564F1627BB5}" sibTransId="{A0FAF3DD-A97D-4C11-842E-64D64FD2A04D}"/>
    <dgm:cxn modelId="{790766DC-3F09-4EE7-83C1-BFCB212109CE}" type="presOf" srcId="{844C22EA-9C60-4888-A49F-3436B1CE6A1B}" destId="{484719C6-5DD1-4D38-AB42-34739D87EBE0}" srcOrd="0" destOrd="0" presId="urn:microsoft.com/office/officeart/2005/8/layout/default"/>
    <dgm:cxn modelId="{1A804F89-7F38-46B7-92DA-756E36346590}" type="presOf" srcId="{EA26F3A2-B692-4EBB-9264-13F2D2AD6DDA}" destId="{C136C9A9-C5FF-4FB8-8F31-D031BA007F54}" srcOrd="0" destOrd="0" presId="urn:microsoft.com/office/officeart/2005/8/layout/default"/>
    <dgm:cxn modelId="{7860B619-588D-4771-BD41-D28A5E4698E4}" srcId="{9DA2AC29-40BF-4D01-BFF2-CA6437A48252}" destId="{A10FAC6F-D2BC-46FE-A566-8E625C2CC6DE}" srcOrd="5" destOrd="0" parTransId="{382A66D1-C92A-477B-8AAD-9B81D93F08A9}" sibTransId="{4D37E936-000E-4DDB-9546-9B7EDA46CF7D}"/>
    <dgm:cxn modelId="{78ECDBE6-2C9E-4849-8FA2-9B9A503DD931}" type="presOf" srcId="{D1DE8FE8-C638-4C9C-B4E5-235D53A4E62A}" destId="{E9A6455E-8C85-4219-A74E-C4C236459AFB}" srcOrd="0" destOrd="0" presId="urn:microsoft.com/office/officeart/2005/8/layout/default"/>
    <dgm:cxn modelId="{B31CE054-E673-4F22-9D02-DD2A347B3E7E}" srcId="{9DA2AC29-40BF-4D01-BFF2-CA6437A48252}" destId="{F57DB19E-2D21-4470-AE97-7C834B7E9A81}" srcOrd="2" destOrd="0" parTransId="{F0414151-131B-4948-82E3-8CAD591C1825}" sibTransId="{D6503875-4A5B-4B36-AEA4-06A74F673E6E}"/>
    <dgm:cxn modelId="{BD254955-EE65-49ED-9E5D-9F3E5134E521}" type="presOf" srcId="{9DA2AC29-40BF-4D01-BFF2-CA6437A48252}" destId="{C86BA00C-9A69-4F68-A9A2-C73A464C6AE3}" srcOrd="0" destOrd="0" presId="urn:microsoft.com/office/officeart/2005/8/layout/default"/>
    <dgm:cxn modelId="{F265C620-399D-4F52-9B26-1C7E19E28264}" srcId="{9DA2AC29-40BF-4D01-BFF2-CA6437A48252}" destId="{D1DE8FE8-C638-4C9C-B4E5-235D53A4E62A}" srcOrd="4" destOrd="0" parTransId="{D536E3A8-5065-4149-BFD8-754ABB1E3BB5}" sibTransId="{20D3A244-89DB-40C0-A432-C5A1B52C1B07}"/>
    <dgm:cxn modelId="{4C7E1361-E8C2-4A02-A233-B4823B708687}" srcId="{9DA2AC29-40BF-4D01-BFF2-CA6437A48252}" destId="{DBC095E6-DB70-474E-B9A3-920E212D4D48}" srcOrd="3" destOrd="0" parTransId="{8BD7AD25-E4E9-4268-A6A9-9A36854912B8}" sibTransId="{AC504F21-0FDD-45D0-A267-4247C41AB629}"/>
    <dgm:cxn modelId="{5E6A14EE-7C42-4903-ACA5-DC640CA47893}" srcId="{9DA2AC29-40BF-4D01-BFF2-CA6437A48252}" destId="{EA26F3A2-B692-4EBB-9264-13F2D2AD6DDA}" srcOrd="1" destOrd="0" parTransId="{249365EE-A278-4FDD-A4DA-4ABA88C732B3}" sibTransId="{E610079F-571A-4A51-B521-CF8D5ABAA2F8}"/>
    <dgm:cxn modelId="{8D37F717-D08F-4CF6-ABE8-D696E9820BC6}" type="presParOf" srcId="{C86BA00C-9A69-4F68-A9A2-C73A464C6AE3}" destId="{484719C6-5DD1-4D38-AB42-34739D87EBE0}" srcOrd="0" destOrd="0" presId="urn:microsoft.com/office/officeart/2005/8/layout/default"/>
    <dgm:cxn modelId="{C3EE29CA-09B0-4F36-A67E-489292E98313}" type="presParOf" srcId="{C86BA00C-9A69-4F68-A9A2-C73A464C6AE3}" destId="{829120A6-1362-4D84-A523-E6C12DA24E1C}" srcOrd="1" destOrd="0" presId="urn:microsoft.com/office/officeart/2005/8/layout/default"/>
    <dgm:cxn modelId="{73401EAB-EAF3-4EB2-800B-65C29DD8F7F4}" type="presParOf" srcId="{C86BA00C-9A69-4F68-A9A2-C73A464C6AE3}" destId="{C136C9A9-C5FF-4FB8-8F31-D031BA007F54}" srcOrd="2" destOrd="0" presId="urn:microsoft.com/office/officeart/2005/8/layout/default"/>
    <dgm:cxn modelId="{88DCCD76-D21A-4288-B34F-D9AF8B212235}" type="presParOf" srcId="{C86BA00C-9A69-4F68-A9A2-C73A464C6AE3}" destId="{2AD9B7C2-01A3-4182-A209-42A2716E210C}" srcOrd="3" destOrd="0" presId="urn:microsoft.com/office/officeart/2005/8/layout/default"/>
    <dgm:cxn modelId="{9F8CA2E7-5E0E-4092-A9B6-490D09055C35}" type="presParOf" srcId="{C86BA00C-9A69-4F68-A9A2-C73A464C6AE3}" destId="{9FB54A0F-BC38-4A47-BF74-8753940E418D}" srcOrd="4" destOrd="0" presId="urn:microsoft.com/office/officeart/2005/8/layout/default"/>
    <dgm:cxn modelId="{76CD23B4-0C56-4294-AA72-086382A88678}" type="presParOf" srcId="{C86BA00C-9A69-4F68-A9A2-C73A464C6AE3}" destId="{B207EE31-C0AC-467B-9A38-2E399B71124B}" srcOrd="5" destOrd="0" presId="urn:microsoft.com/office/officeart/2005/8/layout/default"/>
    <dgm:cxn modelId="{B2B2CF3E-BD76-4358-A217-5ECABB15642A}" type="presParOf" srcId="{C86BA00C-9A69-4F68-A9A2-C73A464C6AE3}" destId="{4E783FD9-0397-4228-B079-3F3607D06A93}" srcOrd="6" destOrd="0" presId="urn:microsoft.com/office/officeart/2005/8/layout/default"/>
    <dgm:cxn modelId="{76B7FFBC-D16F-430C-8C30-6F39678D2104}" type="presParOf" srcId="{C86BA00C-9A69-4F68-A9A2-C73A464C6AE3}" destId="{E3EB2779-3FFD-4F6E-A6CF-EC03AD15738A}" srcOrd="7" destOrd="0" presId="urn:microsoft.com/office/officeart/2005/8/layout/default"/>
    <dgm:cxn modelId="{CA245EA9-C841-4C64-8D7D-59612F602566}" type="presParOf" srcId="{C86BA00C-9A69-4F68-A9A2-C73A464C6AE3}" destId="{E9A6455E-8C85-4219-A74E-C4C236459AFB}" srcOrd="8" destOrd="0" presId="urn:microsoft.com/office/officeart/2005/8/layout/default"/>
    <dgm:cxn modelId="{D8A1E44E-C250-4501-92F6-98D5E78C54BF}" type="presParOf" srcId="{C86BA00C-9A69-4F68-A9A2-C73A464C6AE3}" destId="{06B98A29-A52E-4EDD-BABA-0243DDAEBCF6}" srcOrd="9" destOrd="0" presId="urn:microsoft.com/office/officeart/2005/8/layout/default"/>
    <dgm:cxn modelId="{DE4DFD5F-C93D-4A1C-9A3C-747FA66BB34C}" type="presParOf" srcId="{C86BA00C-9A69-4F68-A9A2-C73A464C6AE3}" destId="{454A6EAF-1869-44E1-9DE5-162C52A81BA5}" srcOrd="10" destOrd="0" presId="urn:microsoft.com/office/officeart/2005/8/layout/default"/>
    <dgm:cxn modelId="{877F05C5-F4BF-425A-835A-D7C06706101A}" type="presParOf" srcId="{C86BA00C-9A69-4F68-A9A2-C73A464C6AE3}" destId="{3E7D2204-685C-434F-BCFE-E516F857308B}" srcOrd="11" destOrd="0" presId="urn:microsoft.com/office/officeart/2005/8/layout/default"/>
    <dgm:cxn modelId="{A0F890E9-75E4-4BC4-9D81-45DA3652A762}" type="presParOf" srcId="{C86BA00C-9A69-4F68-A9A2-C73A464C6AE3}" destId="{FD962568-3787-4EA1-A917-16AFF6C6F953}" srcOrd="12" destOrd="0" presId="urn:microsoft.com/office/officeart/2005/8/layout/default"/>
    <dgm:cxn modelId="{2AE27D1C-C3C2-4C94-8A6E-FFDBDD2630B8}" type="presParOf" srcId="{C86BA00C-9A69-4F68-A9A2-C73A464C6AE3}" destId="{5022289A-9128-42CC-9EBC-18D83C49BF7C}" srcOrd="13" destOrd="0" presId="urn:microsoft.com/office/officeart/2005/8/layout/default"/>
    <dgm:cxn modelId="{D0A1C98E-E6BE-40FB-83E1-4151208D4F90}" type="presParOf" srcId="{C86BA00C-9A69-4F68-A9A2-C73A464C6AE3}" destId="{07430496-7BDE-4A8A-B710-DE8E0AF22974}" srcOrd="1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ECCB89D-A7F7-4E12-AE80-55899CB816C7}">
      <dsp:nvSpPr>
        <dsp:cNvPr id="0" name=""/>
        <dsp:cNvSpPr/>
      </dsp:nvSpPr>
      <dsp:spPr>
        <a:xfrm>
          <a:off x="0" y="15603"/>
          <a:ext cx="2650707" cy="159042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solidFill>
            <a:srgbClr val="92D050"/>
          </a:solidFill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Навыки организации командной работы </a:t>
          </a:r>
        </a:p>
      </dsp:txBody>
      <dsp:txXfrm>
        <a:off x="0" y="15603"/>
        <a:ext cx="2650707" cy="1590424"/>
      </dsp:txXfrm>
    </dsp:sp>
    <dsp:sp modelId="{EC138D75-B0B8-42D3-BD79-1CDD9274BBA8}">
      <dsp:nvSpPr>
        <dsp:cNvPr id="0" name=""/>
        <dsp:cNvSpPr/>
      </dsp:nvSpPr>
      <dsp:spPr>
        <a:xfrm>
          <a:off x="2915777" y="15603"/>
          <a:ext cx="2650707" cy="159042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solidFill>
            <a:srgbClr val="92D050"/>
          </a:solidFill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Понимание специфики профессиональной деятельности </a:t>
          </a:r>
        </a:p>
      </dsp:txBody>
      <dsp:txXfrm>
        <a:off x="2915777" y="15603"/>
        <a:ext cx="2650707" cy="1590424"/>
      </dsp:txXfrm>
    </dsp:sp>
    <dsp:sp modelId="{98AD91C3-68B1-403A-AA76-9572EE122297}">
      <dsp:nvSpPr>
        <dsp:cNvPr id="0" name=""/>
        <dsp:cNvSpPr/>
      </dsp:nvSpPr>
      <dsp:spPr>
        <a:xfrm>
          <a:off x="5831555" y="15603"/>
          <a:ext cx="2650707" cy="159042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solidFill>
            <a:srgbClr val="92D050"/>
          </a:solidFill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Развитие предпрофессиональных компетенций</a:t>
          </a:r>
        </a:p>
      </dsp:txBody>
      <dsp:txXfrm>
        <a:off x="5831555" y="15603"/>
        <a:ext cx="2650707" cy="1590424"/>
      </dsp:txXfrm>
    </dsp:sp>
    <dsp:sp modelId="{0F46E1B2-D0A3-41E6-AF8A-CA4FD4C7AAF1}">
      <dsp:nvSpPr>
        <dsp:cNvPr id="0" name=""/>
        <dsp:cNvSpPr/>
      </dsp:nvSpPr>
      <dsp:spPr>
        <a:xfrm>
          <a:off x="0" y="1871098"/>
          <a:ext cx="2650707" cy="159042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solidFill>
            <a:srgbClr val="92D050"/>
          </a:solidFill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Повышение интереса к научной и творческой деятельности</a:t>
          </a:r>
        </a:p>
      </dsp:txBody>
      <dsp:txXfrm>
        <a:off x="0" y="1871098"/>
        <a:ext cx="2650707" cy="1590424"/>
      </dsp:txXfrm>
    </dsp:sp>
    <dsp:sp modelId="{ECD003C6-FEA9-45B4-B16D-7A110C61CD19}">
      <dsp:nvSpPr>
        <dsp:cNvPr id="0" name=""/>
        <dsp:cNvSpPr/>
      </dsp:nvSpPr>
      <dsp:spPr>
        <a:xfrm>
          <a:off x="2915777" y="1871098"/>
          <a:ext cx="2650707" cy="159042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solidFill>
            <a:srgbClr val="92D050"/>
          </a:solidFill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Мотивация к получению высшего образования</a:t>
          </a:r>
        </a:p>
      </dsp:txBody>
      <dsp:txXfrm>
        <a:off x="2915777" y="1871098"/>
        <a:ext cx="2650707" cy="1590424"/>
      </dsp:txXfrm>
    </dsp:sp>
    <dsp:sp modelId="{B88A37DA-363E-4864-846B-E0EC9D780E9E}">
      <dsp:nvSpPr>
        <dsp:cNvPr id="0" name=""/>
        <dsp:cNvSpPr/>
      </dsp:nvSpPr>
      <dsp:spPr>
        <a:xfrm>
          <a:off x="5831555" y="1871098"/>
          <a:ext cx="2650707" cy="159042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solidFill>
            <a:srgbClr val="92D050"/>
          </a:solidFill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Привлечение одаренных  ребят к обучению в ЮФУ</a:t>
          </a:r>
        </a:p>
      </dsp:txBody>
      <dsp:txXfrm>
        <a:off x="5831555" y="1871098"/>
        <a:ext cx="2650707" cy="159042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84719C6-5DD1-4D38-AB42-34739D87EBE0}">
      <dsp:nvSpPr>
        <dsp:cNvPr id="0" name=""/>
        <dsp:cNvSpPr/>
      </dsp:nvSpPr>
      <dsp:spPr>
        <a:xfrm>
          <a:off x="0" y="169333"/>
          <a:ext cx="2539999" cy="1524000"/>
        </a:xfrm>
        <a:prstGeom prst="rect">
          <a:avLst/>
        </a:prstGeom>
        <a:solidFill>
          <a:schemeClr val="accent6">
            <a:lumMod val="20000"/>
            <a:lumOff val="80000"/>
          </a:schemeClr>
        </a:solidFill>
        <a:ln w="12700" cap="flat" cmpd="sng" algn="ctr">
          <a:solidFill>
            <a:schemeClr val="accent2"/>
          </a:solidFill>
          <a:prstDash val="solid"/>
          <a:miter lim="800000"/>
        </a:ln>
        <a:effectLst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Посещение мероприятий факультета управления</a:t>
          </a:r>
          <a:endParaRPr lang="ru-RU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0" y="169333"/>
        <a:ext cx="2539999" cy="1524000"/>
      </dsp:txXfrm>
    </dsp:sp>
    <dsp:sp modelId="{C136C9A9-C5FF-4FB8-8F31-D031BA007F54}">
      <dsp:nvSpPr>
        <dsp:cNvPr id="0" name=""/>
        <dsp:cNvSpPr/>
      </dsp:nvSpPr>
      <dsp:spPr>
        <a:xfrm>
          <a:off x="2794000" y="169333"/>
          <a:ext cx="2539999" cy="1524000"/>
        </a:xfrm>
        <a:prstGeom prst="rect">
          <a:avLst/>
        </a:prstGeom>
        <a:solidFill>
          <a:schemeClr val="accent6">
            <a:lumMod val="20000"/>
            <a:lumOff val="80000"/>
          </a:schemeClr>
        </a:solidFill>
        <a:ln w="12700" cap="flat" cmpd="sng" algn="ctr">
          <a:solidFill>
            <a:schemeClr val="accent2"/>
          </a:solidFill>
          <a:prstDash val="solid"/>
          <a:miter lim="800000"/>
        </a:ln>
        <a:effectLst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Деловая игра «Управленец: навыки и качества современного руководителя»</a:t>
          </a:r>
          <a:endParaRPr lang="ru-RU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794000" y="169333"/>
        <a:ext cx="2539999" cy="1524000"/>
      </dsp:txXfrm>
    </dsp:sp>
    <dsp:sp modelId="{9FB54A0F-BC38-4A47-BF74-8753940E418D}">
      <dsp:nvSpPr>
        <dsp:cNvPr id="0" name=""/>
        <dsp:cNvSpPr/>
      </dsp:nvSpPr>
      <dsp:spPr>
        <a:xfrm>
          <a:off x="5587999" y="169333"/>
          <a:ext cx="2539999" cy="1524000"/>
        </a:xfrm>
        <a:prstGeom prst="rect">
          <a:avLst/>
        </a:prstGeom>
        <a:solidFill>
          <a:schemeClr val="accent6">
            <a:lumMod val="20000"/>
            <a:lumOff val="80000"/>
          </a:schemeClr>
        </a:solidFill>
        <a:ln w="12700" cap="flat" cmpd="sng" algn="ctr">
          <a:solidFill>
            <a:schemeClr val="accent2"/>
          </a:solidFill>
          <a:prstDash val="solid"/>
          <a:miter lim="800000"/>
        </a:ln>
        <a:effectLst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Деловая игра «Поиск новых идей»</a:t>
          </a:r>
          <a:endParaRPr lang="ru-RU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587999" y="169333"/>
        <a:ext cx="2539999" cy="1524000"/>
      </dsp:txXfrm>
    </dsp:sp>
    <dsp:sp modelId="{4E783FD9-0397-4228-B079-3F3607D06A93}">
      <dsp:nvSpPr>
        <dsp:cNvPr id="0" name=""/>
        <dsp:cNvSpPr/>
      </dsp:nvSpPr>
      <dsp:spPr>
        <a:xfrm>
          <a:off x="0" y="1947333"/>
          <a:ext cx="2539999" cy="1524000"/>
        </a:xfrm>
        <a:prstGeom prst="rect">
          <a:avLst/>
        </a:prstGeom>
        <a:solidFill>
          <a:schemeClr val="accent6">
            <a:lumMod val="20000"/>
            <a:lumOff val="80000"/>
          </a:schemeClr>
        </a:solidFill>
        <a:ln w="12700" cap="flat" cmpd="sng" algn="ctr">
          <a:solidFill>
            <a:schemeClr val="accent2"/>
          </a:solidFill>
          <a:prstDash val="solid"/>
          <a:miter lim="800000"/>
        </a:ln>
        <a:effectLst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Деловая игра «Управление финансами»</a:t>
          </a:r>
          <a:endParaRPr lang="ru-RU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0" y="1947333"/>
        <a:ext cx="2539999" cy="1524000"/>
      </dsp:txXfrm>
    </dsp:sp>
    <dsp:sp modelId="{E9A6455E-8C85-4219-A74E-C4C236459AFB}">
      <dsp:nvSpPr>
        <dsp:cNvPr id="0" name=""/>
        <dsp:cNvSpPr/>
      </dsp:nvSpPr>
      <dsp:spPr>
        <a:xfrm>
          <a:off x="2794000" y="1947333"/>
          <a:ext cx="2539999" cy="1524000"/>
        </a:xfrm>
        <a:prstGeom prst="rect">
          <a:avLst/>
        </a:prstGeom>
        <a:solidFill>
          <a:schemeClr val="accent6">
            <a:lumMod val="20000"/>
            <a:lumOff val="80000"/>
          </a:schemeClr>
        </a:solidFill>
        <a:ln w="12700" cap="flat" cmpd="sng" algn="ctr">
          <a:solidFill>
            <a:schemeClr val="accent2"/>
          </a:solidFill>
          <a:prstDash val="solid"/>
          <a:miter lim="800000"/>
        </a:ln>
        <a:effectLst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Подготовка и представление проекта</a:t>
          </a:r>
          <a:endParaRPr lang="ru-RU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794000" y="1947333"/>
        <a:ext cx="2539999" cy="1524000"/>
      </dsp:txXfrm>
    </dsp:sp>
    <dsp:sp modelId="{454A6EAF-1869-44E1-9DE5-162C52A81BA5}">
      <dsp:nvSpPr>
        <dsp:cNvPr id="0" name=""/>
        <dsp:cNvSpPr/>
      </dsp:nvSpPr>
      <dsp:spPr>
        <a:xfrm>
          <a:off x="5587999" y="1947333"/>
          <a:ext cx="2539999" cy="1524000"/>
        </a:xfrm>
        <a:prstGeom prst="rect">
          <a:avLst/>
        </a:prstGeom>
        <a:solidFill>
          <a:schemeClr val="accent6">
            <a:lumMod val="20000"/>
            <a:lumOff val="80000"/>
          </a:schemeClr>
        </a:solidFill>
        <a:ln w="12700" cap="flat" cmpd="sng" algn="ctr">
          <a:solidFill>
            <a:schemeClr val="accent2"/>
          </a:solidFill>
          <a:prstDash val="solid"/>
          <a:miter lim="800000"/>
        </a:ln>
        <a:effectLst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Тренинг </a:t>
          </a:r>
          <a:endParaRPr lang="ru-RU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587999" y="1947333"/>
        <a:ext cx="2539999" cy="1524000"/>
      </dsp:txXfrm>
    </dsp:sp>
    <dsp:sp modelId="{FD962568-3787-4EA1-A917-16AFF6C6F953}">
      <dsp:nvSpPr>
        <dsp:cNvPr id="0" name=""/>
        <dsp:cNvSpPr/>
      </dsp:nvSpPr>
      <dsp:spPr>
        <a:xfrm>
          <a:off x="1397000" y="3725333"/>
          <a:ext cx="2539999" cy="1524000"/>
        </a:xfrm>
        <a:prstGeom prst="rect">
          <a:avLst/>
        </a:prstGeom>
        <a:solidFill>
          <a:schemeClr val="accent6">
            <a:lumMod val="20000"/>
            <a:lumOff val="80000"/>
          </a:schemeClr>
        </a:solidFill>
        <a:ln w="12700" cap="flat" cmpd="sng" algn="ctr">
          <a:solidFill>
            <a:schemeClr val="accent2"/>
          </a:solidFill>
          <a:prstDash val="solid"/>
          <a:miter lim="800000"/>
        </a:ln>
        <a:effectLst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Лекции</a:t>
          </a:r>
          <a:endParaRPr lang="ru-RU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397000" y="3725333"/>
        <a:ext cx="2539999" cy="1524000"/>
      </dsp:txXfrm>
    </dsp:sp>
    <dsp:sp modelId="{07430496-7BDE-4A8A-B710-DE8E0AF22974}">
      <dsp:nvSpPr>
        <dsp:cNvPr id="0" name=""/>
        <dsp:cNvSpPr/>
      </dsp:nvSpPr>
      <dsp:spPr>
        <a:xfrm>
          <a:off x="4191000" y="3725333"/>
          <a:ext cx="2539999" cy="1524000"/>
        </a:xfrm>
        <a:prstGeom prst="rect">
          <a:avLst/>
        </a:prstGeom>
        <a:solidFill>
          <a:schemeClr val="accent6">
            <a:lumMod val="20000"/>
            <a:lumOff val="80000"/>
          </a:schemeClr>
        </a:solidFill>
        <a:ln w="12700" cap="flat" cmpd="sng" algn="ctr">
          <a:solidFill>
            <a:schemeClr val="accent2"/>
          </a:solidFill>
          <a:prstDash val="solid"/>
          <a:miter lim="800000"/>
        </a:ln>
        <a:effectLst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Олимпиада по менеджменту</a:t>
          </a:r>
          <a:endParaRPr lang="ru-RU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191000" y="3725333"/>
        <a:ext cx="2539999" cy="15240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4400B2-45CD-40FC-B159-A0F21CA6E368}" type="datetimeFigureOut">
              <a:rPr lang="ru-RU" smtClean="0"/>
              <a:t>29.03.2022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A4ED95-47E2-4B65-8660-6F0C9A1F52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12788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4256A-CB31-4A9F-8D4F-B964D1745681}" type="datetime1">
              <a:rPr lang="ru-RU" smtClean="0"/>
              <a:t>29.03.2022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Факультет управления ЮФУ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596C3-E469-4F47-A035-99F222229F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32328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8040E-F30B-493F-A729-83F17D1D8265}" type="datetime1">
              <a:rPr lang="ru-RU" smtClean="0"/>
              <a:t>29.03.2022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Факультет управления ЮФУ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596C3-E469-4F47-A035-99F222229F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72269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F46A0-EE0D-46FB-BFDF-DD4E59F5BD53}" type="datetime1">
              <a:rPr lang="ru-RU" smtClean="0"/>
              <a:t>29.03.2022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Факультет управления ЮФУ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596C3-E469-4F47-A035-99F222229F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99652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0DF32-CB3E-4EEE-835C-259FF409D568}" type="datetime1">
              <a:rPr lang="ru-RU" smtClean="0"/>
              <a:t>29.03.2022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Факультет управления ЮФУ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596C3-E469-4F47-A035-99F222229F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89312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07BD3-36EC-449D-BC81-6182CFF0FC79}" type="datetime1">
              <a:rPr lang="ru-RU" smtClean="0"/>
              <a:t>29.03.2022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Факультет управления ЮФУ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596C3-E469-4F47-A035-99F222229F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6210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CAB79-9530-4712-92D3-DC42E77BEE92}" type="datetime1">
              <a:rPr lang="ru-RU" smtClean="0"/>
              <a:t>29.03.2022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Факультет управления ЮФУ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596C3-E469-4F47-A035-99F222229F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5214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3510B-0C3C-4003-A807-753D9B6A2E81}" type="datetime1">
              <a:rPr lang="ru-RU" smtClean="0"/>
              <a:t>29.03.2022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Факультет управления ЮФУ</a:t>
            </a: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596C3-E469-4F47-A035-99F222229F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89571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04204-E58B-4C8A-92B8-A8365F024329}" type="datetime1">
              <a:rPr lang="ru-RU" smtClean="0"/>
              <a:t>29.03.2022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Факультет управления ЮФУ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596C3-E469-4F47-A035-99F222229F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61501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CC894-8E79-4D65-80E3-588CB454EEB9}" type="datetime1">
              <a:rPr lang="ru-RU" smtClean="0"/>
              <a:t>29.03.2022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Факультет управления ЮФУ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596C3-E469-4F47-A035-99F222229F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44041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B052D-9FFF-4EBB-A7D3-FCA6447868FF}" type="datetime1">
              <a:rPr lang="ru-RU" smtClean="0"/>
              <a:t>29.03.2022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Факультет управления ЮФУ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596C3-E469-4F47-A035-99F222229F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1221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79654-279A-4D6B-B44A-6D27941B4941}" type="datetime1">
              <a:rPr lang="ru-RU" smtClean="0"/>
              <a:t>29.03.2022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Факультет управления ЮФУ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596C3-E469-4F47-A035-99F222229F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70031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223585-BF6D-4199-8F25-FBB6876F4026}" type="datetime1">
              <a:rPr lang="ru-RU" smtClean="0"/>
              <a:t>29.03.2022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/>
              <a:t>Факультет управления ЮФУ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B596C3-E469-4F47-A035-99F222229F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15374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diagramLayout" Target="../diagrams/layout1.xml"/><Relationship Id="rId7" Type="http://schemas.openxmlformats.org/officeDocument/2006/relationships/image" Target="../media/image4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Relationship Id="rId9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7" Type="http://schemas.openxmlformats.org/officeDocument/2006/relationships/image" Target="../media/image9.jpeg"/><Relationship Id="rId2" Type="http://schemas.openxmlformats.org/officeDocument/2006/relationships/hyperlink" Target="https://forms.office.com/Pages/ResponsePage.aspx?id=XUO6GWzkakOE8hsB5pPkgJvrKJppyEZHqmBPnEmWQntUQ040NTdOWjdYSExKR1U2ODdBU0xNUzEyTS4u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png"/><Relationship Id="rId5" Type="http://schemas.openxmlformats.org/officeDocument/2006/relationships/image" Target="../media/image11.gif"/><Relationship Id="rId4" Type="http://schemas.openxmlformats.org/officeDocument/2006/relationships/hyperlink" Target="https://teams.microsoft.com/l/meetup-join/19:c544bc8c59e24ca0b6483a790490c120@thread.tacv2/1648293535868?context=%7b%22Tid%22:%2219ba435d-e46c-436a-84f2-1b01e693e480%22,%22Oid%22:%229a28eb9b-c869-4746-aa60-4f9c4996427b%22%7d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12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4" name="Picture 4" descr="https://cdo.smolgu.ru/pluginfile.php/341657/course/overviewfiles/%D0%BF%D1%80%D0%BE%D0%B5%D0%BA%D1%82%D1%8B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1657106"/>
            <a:ext cx="8047307" cy="49905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0DF32-CB3E-4EEE-835C-259FF409D568}" type="datetime1">
              <a:rPr lang="ru-RU" smtClean="0"/>
              <a:t>29.03.2022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Факультет управления ЮФУ</a:t>
            </a:r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119041" y="2769547"/>
            <a:ext cx="4454233" cy="96584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24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Сроки реализации программы: </a:t>
            </a:r>
            <a:endParaRPr lang="ru-RU" sz="2400" b="1" i="1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2400" b="1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09.04.2022г- </a:t>
            </a:r>
            <a:r>
              <a:rPr lang="ru-RU" sz="24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20.05.2022г</a:t>
            </a:r>
            <a:endParaRPr lang="ru-RU" sz="24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1" name="Picture 2" descr="http://qrcoder.ru/code/?www.management.sfedu.ru&amp;4&amp;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915" y="4421816"/>
            <a:ext cx="1142218" cy="11422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Прямоугольник 11"/>
          <p:cNvSpPr/>
          <p:nvPr/>
        </p:nvSpPr>
        <p:spPr>
          <a:xfrm>
            <a:off x="119766" y="5727242"/>
            <a:ext cx="249053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сайт  факультета управления </a:t>
            </a: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www.management.sfedu.ru</a:t>
            </a:r>
            <a:endParaRPr lang="en-US" sz="14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4" name="Picture 4" descr="https://pp.userapi.com/lpN5t8WD_04v77bJOx887bv0QYlPK0hwHrrqfg/2jJDA2aluhg.jpg?ava=1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634" y="148586"/>
            <a:ext cx="1508520" cy="1508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Прямоугольник 17"/>
          <p:cNvSpPr/>
          <p:nvPr/>
        </p:nvSpPr>
        <p:spPr>
          <a:xfrm>
            <a:off x="1929300" y="43977"/>
            <a:ext cx="10247753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Проектная смена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факультета управления ЮФУ </a:t>
            </a:r>
            <a:b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3200" b="1" dirty="0">
                <a:latin typeface="Georgia" panose="02040502050405020303" pitchFamily="18" charset="0"/>
                <a:cs typeface="Times New Roman" panose="02020603050405020304" pitchFamily="18" charset="0"/>
              </a:rPr>
              <a:t>Школа молодого управленца: </a:t>
            </a:r>
            <a:endParaRPr lang="ru-RU" sz="3200" b="1" dirty="0" smtClean="0">
              <a:latin typeface="Georgia" panose="02040502050405020303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200" b="1" dirty="0" smtClean="0">
                <a:latin typeface="Georgia" panose="02040502050405020303" pitchFamily="18" charset="0"/>
                <a:cs typeface="Times New Roman" panose="02020603050405020304" pitchFamily="18" charset="0"/>
              </a:rPr>
              <a:t>методы </a:t>
            </a:r>
            <a:r>
              <a:rPr lang="ru-RU" sz="3200" b="1" dirty="0">
                <a:latin typeface="Georgia" panose="02040502050405020303" pitchFamily="18" charset="0"/>
                <a:cs typeface="Times New Roman" panose="02020603050405020304" pitchFamily="18" charset="0"/>
              </a:rPr>
              <a:t>поиска новых идей и решений в менеджменте»</a:t>
            </a:r>
            <a:endParaRPr lang="ru-RU" sz="32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8086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6645A4B-C27D-48CB-9F96-C658A4B5D4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24263" y="251472"/>
            <a:ext cx="8241632" cy="1028398"/>
          </a:xfrm>
          <a:ln>
            <a:solidFill>
              <a:srgbClr val="92D050"/>
            </a:solidFill>
          </a:ln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Проектная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смена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факультета управления ЮФУ </a:t>
            </a:r>
            <a:b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«Школа молодого управленца: методы поиска новых идей и решений в менеджменте»</a:t>
            </a:r>
          </a:p>
        </p:txBody>
      </p:sp>
      <p:graphicFrame>
        <p:nvGraphicFramePr>
          <p:cNvPr id="18" name="Объект 17">
            <a:extLst>
              <a:ext uri="{FF2B5EF4-FFF2-40B4-BE49-F238E27FC236}">
                <a16:creationId xmlns:a16="http://schemas.microsoft.com/office/drawing/2014/main" id="{03B0D548-86E2-4701-993B-E11C0A7A570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73610722"/>
              </p:ext>
            </p:extLst>
          </p:nvPr>
        </p:nvGraphicFramePr>
        <p:xfrm>
          <a:off x="2304131" y="3380874"/>
          <a:ext cx="8482263" cy="34771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Овальная выноска 2"/>
          <p:cNvSpPr/>
          <p:nvPr/>
        </p:nvSpPr>
        <p:spPr>
          <a:xfrm>
            <a:off x="9829801" y="758637"/>
            <a:ext cx="2171700" cy="1042466"/>
          </a:xfrm>
          <a:prstGeom prst="wedgeEllipseCallou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Зачем?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52663" y="2012000"/>
            <a:ext cx="1133374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Цель проектной смены: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ознакомление с основами управленческой деятельности и участие в разработке управленческих проектов. Основная направленность данной проектной смены – навыки командной работы при принятии управленческих решений, которые предполагают умение не только грамотно формулировать и тщательно прорабатывать, но и контролировать процесс реализации управленческих решений. </a:t>
            </a:r>
            <a:endParaRPr lang="ru-RU" dirty="0"/>
          </a:p>
        </p:txBody>
      </p:sp>
      <p:pic>
        <p:nvPicPr>
          <p:cNvPr id="7" name="Рисунок 18" descr="logo">
            <a:extLst>
              <a:ext uri="{FF2B5EF4-FFF2-40B4-BE49-F238E27FC236}">
                <a16:creationId xmlns:a16="http://schemas.microsoft.com/office/drawing/2014/main" id="{0A83E8CF-FB49-42CF-81A0-92252E6340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3278" b="-6897"/>
          <a:stretch>
            <a:fillRect/>
          </a:stretch>
        </p:blipFill>
        <p:spPr bwMode="auto">
          <a:xfrm>
            <a:off x="88261" y="962451"/>
            <a:ext cx="1536002" cy="4556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Рисунок 19" descr="http://sfedu.ru/index2015/logo.png">
            <a:extLst>
              <a:ext uri="{FF2B5EF4-FFF2-40B4-BE49-F238E27FC236}">
                <a16:creationId xmlns:a16="http://schemas.microsoft.com/office/drawing/2014/main" id="{6A48C2F3-1C74-43A6-97D3-865ABFABCD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329" y="143976"/>
            <a:ext cx="657865" cy="6499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 descr="https://i.pinimg.com/originals/45/d3/53/45d353d3ef2f98b5eee86be36ccbdbce.pn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663" y="4191233"/>
            <a:ext cx="1758028" cy="21975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05698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ьная выноска 3"/>
          <p:cNvSpPr/>
          <p:nvPr/>
        </p:nvSpPr>
        <p:spPr>
          <a:xfrm>
            <a:off x="1552073" y="774410"/>
            <a:ext cx="2562727" cy="1179094"/>
          </a:xfrm>
          <a:prstGeom prst="wedgeEllipseCallou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кого?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39002" y="2146009"/>
            <a:ext cx="1016427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Целевая аудитория</a:t>
            </a:r>
            <a:r>
              <a:rPr lang="ru-RU" sz="24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24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учащихся 8-11 общеобразовательных организаций </a:t>
            </a:r>
            <a:endParaRPr lang="ru-RU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49442" y="2792340"/>
            <a:ext cx="10743398" cy="2463751"/>
          </a:xfrm>
          <a:prstGeom prst="rect">
            <a:avLst/>
          </a:prstGeom>
          <a:scene3d>
            <a:camera prst="perspectiveRelaxedModerately"/>
            <a:lightRig rig="threePt" dir="t"/>
          </a:scene3d>
        </p:spPr>
        <p:txBody>
          <a:bodyPr wrap="square">
            <a:spAutoFit/>
          </a:bodyPr>
          <a:lstStyle/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3200" dirty="0">
                <a:solidFill>
                  <a:srgbClr val="002060"/>
                </a:solidFill>
                <a:latin typeface="Monotype Corsiva" panose="03010101010201010101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Всех</a:t>
            </a:r>
            <a:r>
              <a:rPr lang="ru-RU" sz="2800" dirty="0">
                <a:solidFill>
                  <a:srgbClr val="002060"/>
                </a:solidFill>
                <a:latin typeface="Monotype Corsiva" panose="03010101010201010101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, кто интересуется управлением, кто ставит целью в будущем руководить организацией в самых разных областях деятельности, кто планирует</a:t>
            </a:r>
            <a:r>
              <a:rPr lang="ru-RU" sz="2800" b="1" i="1" dirty="0">
                <a:solidFill>
                  <a:srgbClr val="002060"/>
                </a:solidFill>
                <a:latin typeface="Monotype Corsiva" panose="03010101010201010101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rgbClr val="002060"/>
                </a:solidFill>
                <a:latin typeface="Monotype Corsiva" panose="03010101010201010101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создание собственного бизнеса, мы приглашаем в команду факультета управления!</a:t>
            </a:r>
            <a:endParaRPr lang="ru-RU" sz="2800" dirty="0">
              <a:solidFill>
                <a:srgbClr val="002060"/>
              </a:solidFill>
              <a:effectLst/>
              <a:latin typeface="Monotype Corsiva" panose="03010101010201010101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Monotype Corsiva" panose="03010101010201010101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1400" dirty="0">
              <a:effectLst/>
              <a:latin typeface="Monotype Corsiva" panose="03010101010201010101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19" descr="http://sfedu.ru/index2015/logo.png">
            <a:extLst>
              <a:ext uri="{FF2B5EF4-FFF2-40B4-BE49-F238E27FC236}">
                <a16:creationId xmlns:a16="http://schemas.microsoft.com/office/drawing/2014/main" id="{6A48C2F3-1C74-43A6-97D3-865ABFABCD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784" y="64366"/>
            <a:ext cx="1047715" cy="10350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Рисунок 18" descr="logo">
            <a:extLst>
              <a:ext uri="{FF2B5EF4-FFF2-40B4-BE49-F238E27FC236}">
                <a16:creationId xmlns:a16="http://schemas.microsoft.com/office/drawing/2014/main" id="{0A83E8CF-FB49-42CF-81A0-92252E6340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3278" b="-6897"/>
          <a:stretch>
            <a:fillRect/>
          </a:stretch>
        </p:blipFill>
        <p:spPr bwMode="auto">
          <a:xfrm>
            <a:off x="9412144" y="153946"/>
            <a:ext cx="2394540" cy="7103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 descr="Is Buyer Persona Important? 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5126" y="4604644"/>
            <a:ext cx="4334036" cy="18329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11150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CC894-8E79-4D65-80E3-588CB454EEB9}" type="datetime1">
              <a:rPr lang="ru-RU" smtClean="0"/>
              <a:t>29.03.2022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Факультет управления ЮФУ</a:t>
            </a:r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802028" y="580544"/>
            <a:ext cx="7125182" cy="7218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Регистрация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участников проектной 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смены 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 </a:t>
            </a:r>
            <a:r>
              <a:rPr lang="ru-RU" u="sng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ссылке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или 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QR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-коду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400" i="1" dirty="0" smtClean="0">
                <a:solidFill>
                  <a:srgbClr val="666666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(регистрация открыта до 15.04.2022г)</a:t>
            </a:r>
            <a:r>
              <a:rPr lang="ru-RU" sz="1400" i="1" dirty="0" smtClean="0">
                <a:solidFill>
                  <a:srgbClr val="666666"/>
                </a:solidFill>
                <a:latin typeface="Segoe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u-RU" sz="2000" i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 descr="J:\конкурс проектов школьников\2019-2020\весна 2022\QRCode для Регистрационная форма _Проектная смена факультета управления_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79953" y="379946"/>
            <a:ext cx="1771772" cy="184984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</p:pic>
      <p:sp>
        <p:nvSpPr>
          <p:cNvPr id="6" name="Прямоугольник 5"/>
          <p:cNvSpPr/>
          <p:nvPr/>
        </p:nvSpPr>
        <p:spPr>
          <a:xfrm>
            <a:off x="235351" y="3335757"/>
            <a:ext cx="8827626" cy="31631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Дата и Время проведения организационного 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собрания:</a:t>
            </a: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09.04.2022г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., суббота, 12:00-13:30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1274445" algn="just">
              <a:lnSpc>
                <a:spcPct val="107000"/>
              </a:lnSpc>
              <a:spcAft>
                <a:spcPts val="0"/>
              </a:spcAft>
            </a:pPr>
            <a:endParaRPr lang="ru-RU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1274445" algn="just">
              <a:lnSpc>
                <a:spcPct val="107000"/>
              </a:lnSpc>
              <a:spcAft>
                <a:spcPts val="0"/>
              </a:spcAft>
            </a:pP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Место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проведения организационного собрания: </a:t>
            </a:r>
            <a:r>
              <a:rPr lang="en-US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MS Teams</a:t>
            </a:r>
            <a:endParaRPr lang="ru-RU" sz="16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1274445"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b="1" u="sng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Ссылка для подключения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r>
              <a:rPr lang="ru-RU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 организационном собрании будут представлены ключевые позиции проектной смены факультета управления. Участники ознакомятся с условиями зачисления и обучения по программе, а также расписанием и тематикой встреч. </a:t>
            </a:r>
            <a:endParaRPr lang="ru-RU" sz="1600" i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http://qrcoder.ru/code/?https%3A%2F%2Fteams.microsoft.com%2Fl%2Fmeetup-join%2F19%253ac544bc8c59e24ca0b6483a790490c120%2540thread.tacv2%2F1648293535868%3Fcontext%3D%257b%2522Tid%2522%253a%252219ba435d-e46c-436a-84f2-1b01e693e480%2522%252c%2522Oid%2522%253a%25229a28eb9b-c869-4746-aa60-4f9c4996427b%2522%257d&amp;4&amp;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86472" y="3500231"/>
            <a:ext cx="2105472" cy="2105473"/>
          </a:xfrm>
          <a:prstGeom prst="rect">
            <a:avLst/>
          </a:prstGeom>
          <a:noFill/>
          <a:ln>
            <a:solidFill>
              <a:schemeClr val="accent6">
                <a:lumMod val="40000"/>
                <a:lumOff val="60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3278150" y="2812642"/>
            <a:ext cx="539763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Организационное собрание </a:t>
            </a:r>
            <a:endParaRPr lang="ru-RU" sz="3200" b="1" dirty="0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0" y="2633562"/>
            <a:ext cx="12192000" cy="2314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2" descr="https://i.pinimg.com/originals/3f/02/ac/3f02ac56edbddd95670abd41a0b003bf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4049" y="4922884"/>
            <a:ext cx="792423" cy="18008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Is Buyer Persona Important? 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723" r="63070"/>
          <a:stretch/>
        </p:blipFill>
        <p:spPr bwMode="auto">
          <a:xfrm>
            <a:off x="11148860" y="800625"/>
            <a:ext cx="706056" cy="18329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Прямоугольник 9"/>
          <p:cNvSpPr/>
          <p:nvPr/>
        </p:nvSpPr>
        <p:spPr>
          <a:xfrm>
            <a:off x="8599869" y="2306318"/>
            <a:ext cx="225042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Регистрация участников </a:t>
            </a:r>
            <a:endParaRPr lang="ru-RU" sz="1400" b="1" i="1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9725081" y="5618507"/>
            <a:ext cx="233461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Организационное </a:t>
            </a:r>
            <a:r>
              <a:rPr lang="ru-RU" sz="1400" b="1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собрание</a:t>
            </a:r>
            <a:endParaRPr lang="ru-RU" sz="1400" i="1" dirty="0"/>
          </a:p>
        </p:txBody>
      </p:sp>
    </p:spTree>
    <p:extLst>
      <p:ext uri="{BB962C8B-B14F-4D97-AF65-F5344CB8AC3E}">
        <p14:creationId xmlns:p14="http://schemas.microsoft.com/office/powerpoint/2010/main" val="186214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CC894-8E79-4D65-80E3-588CB454EEB9}" type="datetime1">
              <a:rPr lang="ru-RU" smtClean="0"/>
              <a:t>29.03.2022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Факультет управления ЮФУ</a:t>
            </a:r>
            <a:endParaRPr lang="ru-RU"/>
          </a:p>
        </p:txBody>
      </p:sp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2426399126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2416431" y="241326"/>
            <a:ext cx="75607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Мероприятия в рамках весенней проектной смены факультета управления </a:t>
            </a:r>
            <a:endParaRPr lang="ru-RU" dirty="0"/>
          </a:p>
        </p:txBody>
      </p:sp>
      <p:pic>
        <p:nvPicPr>
          <p:cNvPr id="2050" name="Picture 2" descr="https://i.pinimg.com/originals/3f/02/ac/3f02ac56edbddd95670abd41a0b003bf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88" y="4461083"/>
            <a:ext cx="792423" cy="18008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83877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18" descr="logo">
            <a:extLst>
              <a:ext uri="{FF2B5EF4-FFF2-40B4-BE49-F238E27FC236}">
                <a16:creationId xmlns:a16="http://schemas.microsoft.com/office/drawing/2014/main" id="{0A83E8CF-FB49-42CF-81A0-92252E6340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EFC"/>
              </a:clrFrom>
              <a:clrTo>
                <a:srgbClr val="FFFEFC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3278" b="-6897"/>
          <a:stretch>
            <a:fillRect/>
          </a:stretch>
        </p:blipFill>
        <p:spPr bwMode="auto">
          <a:xfrm>
            <a:off x="8441356" y="236183"/>
            <a:ext cx="3195910" cy="9480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Рисунок 19" descr="http://sfedu.ru/index2015/logo.png">
            <a:extLst>
              <a:ext uri="{FF2B5EF4-FFF2-40B4-BE49-F238E27FC236}">
                <a16:creationId xmlns:a16="http://schemas.microsoft.com/office/drawing/2014/main" id="{6A48C2F3-1C74-43A6-97D3-865ABFABCD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4170" y="159433"/>
            <a:ext cx="1029296" cy="10168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3469421" y="3012390"/>
            <a:ext cx="4404045" cy="19851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lnSpc>
                <a:spcPct val="150000"/>
              </a:lnSpc>
            </a:pPr>
            <a:r>
              <a:rPr lang="ru-RU" b="1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Полякова Елена Юрьевна </a:t>
            </a:r>
          </a:p>
          <a:p>
            <a:pPr algn="ctr" fontAlgn="base">
              <a:lnSpc>
                <a:spcPct val="150000"/>
              </a:lnSpc>
            </a:pP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кандидат экономических наук, доцент</a:t>
            </a:r>
            <a:endParaRPr lang="ru-RU" sz="1600" b="1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fontAlgn="base">
              <a:lnSpc>
                <a:spcPct val="150000"/>
              </a:lnSpc>
            </a:pPr>
            <a:r>
              <a:rPr lang="ru-RU" b="1" dirty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+7 905 450 10 39</a:t>
            </a:r>
          </a:p>
          <a:p>
            <a:pPr algn="ctr" fontAlgn="base">
              <a:lnSpc>
                <a:spcPct val="150000"/>
              </a:lnSpc>
            </a:pPr>
            <a:r>
              <a:rPr lang="en-US" b="1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epolyakova@sfedu.ru</a:t>
            </a:r>
            <a:endParaRPr lang="ru-RU" b="1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fontAlgn="base"/>
            <a:endParaRPr lang="ru-RU" b="1" dirty="0"/>
          </a:p>
        </p:txBody>
      </p:sp>
      <p:pic>
        <p:nvPicPr>
          <p:cNvPr id="10" name="Picture 10" descr="https://sfedu.ru/files/upload/per_photo/180x240/b/4/per_id_3757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855" y="3012390"/>
            <a:ext cx="1504669" cy="20055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Прямоугольник 18">
            <a:extLst>
              <a:ext uri="{FF2B5EF4-FFF2-40B4-BE49-F238E27FC236}">
                <a16:creationId xmlns:a16="http://schemas.microsoft.com/office/drawing/2014/main" id="{01D5D0A2-B6E6-494B-8836-5EBBEB9E1EBB}"/>
              </a:ext>
            </a:extLst>
          </p:cNvPr>
          <p:cNvSpPr/>
          <p:nvPr/>
        </p:nvSpPr>
        <p:spPr>
          <a:xfrm>
            <a:off x="1875240" y="6198743"/>
            <a:ext cx="727669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www.management.sfedu.ru – 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сайт факультета управления</a:t>
            </a:r>
          </a:p>
        </p:txBody>
      </p:sp>
      <p:sp>
        <p:nvSpPr>
          <p:cNvPr id="12" name="Овальная выноска 11"/>
          <p:cNvSpPr/>
          <p:nvPr/>
        </p:nvSpPr>
        <p:spPr>
          <a:xfrm>
            <a:off x="265046" y="48319"/>
            <a:ext cx="2562727" cy="1179094"/>
          </a:xfrm>
          <a:prstGeom prst="wedgeEllipseCallou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Отвечу на Ваши вопросы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349662" y="1657566"/>
            <a:ext cx="9444942" cy="8735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>
              <a:lnSpc>
                <a:spcPct val="150000"/>
              </a:lnSpc>
            </a:pPr>
            <a:r>
              <a:rPr lang="ru-RU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Руководитель проектной смены </a:t>
            </a:r>
          </a:p>
          <a:p>
            <a:pPr algn="just" fontAlgn="base">
              <a:lnSpc>
                <a:spcPct val="150000"/>
              </a:lnSpc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Школа молодого управленца: методы поиска новых идей и решений в менеджменте»</a:t>
            </a:r>
            <a:r>
              <a:rPr lang="ru-RU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b="1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5646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924</TotalTime>
  <Words>281</Words>
  <Application>Microsoft Office PowerPoint</Application>
  <PresentationFormat>Широкоэкранный</PresentationFormat>
  <Paragraphs>54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4" baseType="lpstr">
      <vt:lpstr>Arial</vt:lpstr>
      <vt:lpstr>Calibri</vt:lpstr>
      <vt:lpstr>Calibri Light</vt:lpstr>
      <vt:lpstr>Georgia</vt:lpstr>
      <vt:lpstr>Monotype Corsiva</vt:lpstr>
      <vt:lpstr>Segoe UI</vt:lpstr>
      <vt:lpstr>Times New Roman</vt:lpstr>
      <vt:lpstr>Тема Office</vt:lpstr>
      <vt:lpstr>Презентация PowerPoint</vt:lpstr>
      <vt:lpstr>Проектная смена факультета управления ЮФУ  «Школа молодого управленца: методы поиска новых идей и решений в менеджменте»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Пользователь Windows</cp:lastModifiedBy>
  <cp:revision>86</cp:revision>
  <dcterms:created xsi:type="dcterms:W3CDTF">2019-11-01T21:15:09Z</dcterms:created>
  <dcterms:modified xsi:type="dcterms:W3CDTF">2022-03-29T09:56:13Z</dcterms:modified>
</cp:coreProperties>
</file>